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8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63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148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83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9344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007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36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682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013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35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21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25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98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09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61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8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3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28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F4ED305-9551-42C4-A653-6A60971BA98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1DFD6D6-3B2D-48C1-8A19-FB228274D4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870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ideouroki.net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210" y="0"/>
            <a:ext cx="9889342" cy="297180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Тема: «Использование фитнес-аэробики на уроках физической культуры»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27323" y="4910667"/>
            <a:ext cx="5366197" cy="1947333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Подготовили: тренеры-преподаватели МБУДО «Холмовская ДЮСШ»</a:t>
            </a:r>
          </a:p>
          <a:p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Василюк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Е.С.</a:t>
            </a:r>
          </a:p>
          <a:p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Жилявичюс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А.А.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3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183" y="206062"/>
            <a:ext cx="11835685" cy="6465194"/>
          </a:xfrm>
        </p:spPr>
        <p:txBody>
          <a:bodyPr/>
          <a:lstStyle/>
          <a:p>
            <a:pPr marL="0" indent="0">
              <a:buNone/>
            </a:pPr>
            <a:r>
              <a:rPr lang="ru-RU" sz="32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заключительная - снижение нагрузки "заминка" 2-5 минут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на гибкость ("глубокий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стретч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"), общая заминка растягивание мышц передней, задней и внутренней поверхностей бедра, голеней, мышц груди, рук и плечевого пояса в разных исходных положениях, медленно, с фиксацией поз и последующим расслаблением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1801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2550" y="211546"/>
            <a:ext cx="8534400" cy="1507067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Литература: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7090" y="1313646"/>
            <a:ext cx="11370413" cy="520306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videouroki.net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Аэробика. Теория и методика проведения занятий учебное пособие для студентов физической культуры / Под ред. Е. Б.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Мякинченко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М. П. Шестакова. - М.: Спорт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Пресс, 2002. - 304 с</a:t>
            </a:r>
            <a:r>
              <a:rPr lang="ru-RU" sz="3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Крючек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 С. Аэробика: содержание и методика оздоровительных занятий учеб.- метод. пос. / Е. С. </a:t>
            </a:r>
            <a:r>
              <a:rPr lang="ru-RU" sz="3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Крючек</a:t>
            </a:r>
            <a:r>
              <a:rPr lang="ru-RU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М.: Терра-Спорт, Олимпия-Пресс, 2001. - 64 с.</a:t>
            </a:r>
          </a:p>
        </p:txBody>
      </p:sp>
    </p:spTree>
    <p:extLst>
      <p:ext uri="{BB962C8B-B14F-4D97-AF65-F5344CB8AC3E}">
        <p14:creationId xmlns:p14="http://schemas.microsoft.com/office/powerpoint/2010/main" val="2133302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668" y="1653980"/>
            <a:ext cx="10480741" cy="2673321"/>
          </a:xfrm>
        </p:spPr>
        <p:txBody>
          <a:bodyPr>
            <a:noAutofit/>
          </a:bodyPr>
          <a:lstStyle/>
          <a:p>
            <a:pPr algn="ctr"/>
            <a:r>
              <a:rPr lang="ru-RU" sz="8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 </a:t>
            </a:r>
            <a:endParaRPr lang="ru-RU" sz="8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17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4820" y="132008"/>
            <a:ext cx="8534400" cy="1507067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5422" y="1200955"/>
            <a:ext cx="9155248" cy="539302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путей решения проблемы, повышения интереса учащихся к физической культуре и спорту с использованием в учебном процессе элементов или занятий фитнес аэробики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1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3937" y="160031"/>
            <a:ext cx="8534400" cy="1507067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Базовые шаги аэробики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8794" y="1512125"/>
            <a:ext cx="3219719" cy="2818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Основные:</a:t>
            </a:r>
          </a:p>
          <a:p>
            <a:pPr marL="0" indent="0">
              <a:buNone/>
            </a:pP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(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March)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аэроби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5796" y="1306062"/>
            <a:ext cx="2670018" cy="5326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133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3937" y="160031"/>
            <a:ext cx="8534400" cy="1507067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Базовые шаги аэробики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0613" y="2953057"/>
            <a:ext cx="3219719" cy="1171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Бег (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Jog)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аэроби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9562" y="1357577"/>
            <a:ext cx="3735801" cy="537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9996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3937" y="160031"/>
            <a:ext cx="8534400" cy="1507067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Базовые шаги аэробики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2580" y="2103051"/>
            <a:ext cx="3554569" cy="2340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Подъем колена (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Knee lift,   Knee up)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аэроби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3662" y="1368131"/>
            <a:ext cx="3032907" cy="5277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370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3937" y="160031"/>
            <a:ext cx="8534400" cy="1507067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Базовые шаги аэробики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0613" y="2953057"/>
            <a:ext cx="3219719" cy="1171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 (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Kick)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аэроби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1817" y="1357578"/>
            <a:ext cx="3516268" cy="533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1593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3937" y="160031"/>
            <a:ext cx="8534400" cy="1507067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Базовые шаги аэробики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2580" y="2103051"/>
            <a:ext cx="3554569" cy="2340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Выпад (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Lunge)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аэроби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8869" y="1368130"/>
            <a:ext cx="3355886" cy="5354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8401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156" y="0"/>
            <a:ext cx="10306060" cy="108754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Общая структура Урока  аэробики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90152" y="1667098"/>
            <a:ext cx="12389476" cy="51909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подготовительная разминка 5-10 минут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	локальные (изолированные) движения частями тела повороты головы, наклоны, круговые движения плечами, выставление ноги на носок, движения стопой темп движения от низкого до среднего, небольшая амплитуда движений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	совмещенные движения для обширных мышечных групп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полуприседы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выпады, движения туловищем, варианты шагов на месте и с перемещениями в сочетании с движениями руками упражнения на координацию и усиление кровотока выполнять с среднем темпе с увеличением амплитуды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	Упражнения на гибкость растягивание мышц голени ("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стретч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"), передней и задней поверхности бедра, поясницы выполнять в медленном и среднем темпе в положении стоя, с опорой руками о бедра</a:t>
            </a:r>
          </a:p>
          <a:p>
            <a:pPr marL="0" indent="0">
              <a:buNone/>
            </a:pP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77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425" y="103031"/>
            <a:ext cx="11603865" cy="6658377"/>
          </a:xfrm>
        </p:spPr>
        <p:txBody>
          <a:bodyPr/>
          <a:lstStyle/>
          <a:p>
            <a:pPr marL="0" indent="0">
              <a:buNone/>
            </a:pPr>
            <a:r>
              <a:rPr lang="ru-R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аэробная 20-30 минут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	аэробная разминка 3-10 минут базовые элементы и усложнение движений, варианты ходьбы с движениями руками разучивание танцевальных соединений в среднем темпе на месте и в передвижении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	"аэробный пик" 15-20 минут танцевальные комбинации аэробных шагов и их вариантов, бег, прыжки в сочетании с движениями рук выполнение "блоков" упражнений на месте и с перемещениями в разных направлениях, увеличение нагрузки за счет координационной сложности, амплитуды и интенсивности движений</a:t>
            </a:r>
          </a:p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	аэробная "заминка": 2-3 минуты базовые элементы, варианты ходьбы с уменьшающейся амплитудой движений рук уменьшение амплитуды перемещений, темпа движений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692978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127</TotalTime>
  <Words>244</Words>
  <Application>Microsoft Office PowerPoint</Application>
  <PresentationFormat>Широкоэкранный</PresentationFormat>
  <Paragraphs>35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Century Gothic</vt:lpstr>
      <vt:lpstr>Times New Roman</vt:lpstr>
      <vt:lpstr>Wingdings 3</vt:lpstr>
      <vt:lpstr>Сектор</vt:lpstr>
      <vt:lpstr>Тема: «Использование фитнес-аэробики на уроках физической культуры»</vt:lpstr>
      <vt:lpstr>Цель:</vt:lpstr>
      <vt:lpstr>Базовые шаги аэробики</vt:lpstr>
      <vt:lpstr>Базовые шаги аэробики</vt:lpstr>
      <vt:lpstr>Базовые шаги аэробики</vt:lpstr>
      <vt:lpstr>Базовые шаги аэробики</vt:lpstr>
      <vt:lpstr>Базовые шаги аэробики</vt:lpstr>
      <vt:lpstr>Общая структура Урока  аэробики</vt:lpstr>
      <vt:lpstr>Презентация PowerPoint</vt:lpstr>
      <vt:lpstr>Презентация PowerPoint</vt:lpstr>
      <vt:lpstr>Литература:</vt:lpstr>
      <vt:lpstr>Спасибо за внимание! 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«Использование фитнес-аэробики на уроках физической культуры»</dc:title>
  <dc:creator>каменская</dc:creator>
  <cp:lastModifiedBy>ДЮСШ</cp:lastModifiedBy>
  <cp:revision>13</cp:revision>
  <dcterms:created xsi:type="dcterms:W3CDTF">2018-01-31T05:50:00Z</dcterms:created>
  <dcterms:modified xsi:type="dcterms:W3CDTF">2018-02-07T08:53:04Z</dcterms:modified>
</cp:coreProperties>
</file>